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69" r:id="rId3"/>
    <p:sldId id="271" r:id="rId4"/>
    <p:sldId id="272" r:id="rId5"/>
    <p:sldId id="274" r:id="rId6"/>
    <p:sldId id="275" r:id="rId7"/>
    <p:sldId id="276" r:id="rId8"/>
    <p:sldId id="280" r:id="rId9"/>
    <p:sldId id="281" r:id="rId10"/>
    <p:sldId id="278" r:id="rId11"/>
    <p:sldId id="282" r:id="rId12"/>
    <p:sldId id="283" r:id="rId13"/>
    <p:sldId id="284" r:id="rId14"/>
    <p:sldId id="285" r:id="rId15"/>
    <p:sldId id="286" r:id="rId16"/>
    <p:sldId id="28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89" d="100"/>
          <a:sy n="89" d="100"/>
        </p:scale>
        <p:origin x="32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54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67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93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6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41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11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83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09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69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20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2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D95A3-209B-4A3A-B84B-31D4978F125A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2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79" y="0"/>
            <a:ext cx="115860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326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60" y="0"/>
            <a:ext cx="115910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583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68" y="0"/>
            <a:ext cx="116114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30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74" y="0"/>
            <a:ext cx="11595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707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74" y="0"/>
            <a:ext cx="116426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08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14" y="118351"/>
            <a:ext cx="11053751" cy="654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5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01" y="0"/>
            <a:ext cx="116333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695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67" y="224196"/>
            <a:ext cx="11058087" cy="653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19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253" y="138023"/>
            <a:ext cx="115492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052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967" y="109267"/>
            <a:ext cx="116010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520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72" y="171642"/>
            <a:ext cx="11362239" cy="668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14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59" y="690113"/>
            <a:ext cx="11624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348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24" y="69011"/>
            <a:ext cx="115307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559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68" y="0"/>
            <a:ext cx="116114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87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72" y="80363"/>
            <a:ext cx="11353286" cy="669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613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61" y="0"/>
            <a:ext cx="116022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919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2448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Tinhpt</dc:creator>
  <cp:lastModifiedBy>Tinhpt</cp:lastModifiedBy>
  <cp:revision>55</cp:revision>
  <dcterms:created xsi:type="dcterms:W3CDTF">2021-02-11T11:20:39Z</dcterms:created>
  <dcterms:modified xsi:type="dcterms:W3CDTF">2021-05-16T10:11:34Z</dcterms:modified>
</cp:coreProperties>
</file>

<file path=docProps/thumbnail.jpeg>
</file>